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240" y="1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3F8-7267-3C47-824E-84C95D4FF8C6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E2CD-3E07-F246-9BCC-148D928BE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7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3F8-7267-3C47-824E-84C95D4FF8C6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E2CD-3E07-F246-9BCC-148D928BE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3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3F8-7267-3C47-824E-84C95D4FF8C6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E2CD-3E07-F246-9BCC-148D928BE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5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3F8-7267-3C47-824E-84C95D4FF8C6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E2CD-3E07-F246-9BCC-148D928BE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2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3F8-7267-3C47-824E-84C95D4FF8C6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E2CD-3E07-F246-9BCC-148D928BE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9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3F8-7267-3C47-824E-84C95D4FF8C6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E2CD-3E07-F246-9BCC-148D928BE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2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3F8-7267-3C47-824E-84C95D4FF8C6}" type="datetimeFigureOut">
              <a:rPr lang="en-US" smtClean="0"/>
              <a:t>9/11/12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E2CD-3E07-F246-9BCC-148D928BE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38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3F8-7267-3C47-824E-84C95D4FF8C6}" type="datetimeFigureOut">
              <a:rPr lang="en-US" smtClean="0"/>
              <a:t>9/11/12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E2CD-3E07-F246-9BCC-148D928BE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95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3F8-7267-3C47-824E-84C95D4FF8C6}" type="datetimeFigureOut">
              <a:rPr lang="en-US" smtClean="0"/>
              <a:t>9/11/12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E2CD-3E07-F246-9BCC-148D928BE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4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3F8-7267-3C47-824E-84C95D4FF8C6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E2CD-3E07-F246-9BCC-148D928BE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78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03F8-7267-3C47-824E-84C95D4FF8C6}" type="datetimeFigureOut">
              <a:rPr lang="en-US" smtClean="0"/>
              <a:t>9/11/12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BE2CD-3E07-F246-9BCC-148D928BE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9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E03F8-7267-3C47-824E-84C95D4FF8C6}" type="datetimeFigureOut">
              <a:rPr lang="en-US" smtClean="0"/>
              <a:t>9/11/12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BE2CD-3E07-F246-9BCC-148D928BE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7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6637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badi MT Condensed Extra Bold"/>
                <a:cs typeface="Abadi MT Condensed Extra Bold"/>
              </a:rPr>
              <a:t>Questions for analyzing </a:t>
            </a:r>
            <a:r>
              <a:rPr lang="en-US" sz="2800" b="1" dirty="0" smtClean="0">
                <a:latin typeface="Abadi MT Condensed Extra Bold"/>
                <a:cs typeface="Abadi MT Condensed Extra Bold"/>
              </a:rPr>
              <a:t>Newspaper Articles:</a:t>
            </a:r>
            <a:endParaRPr lang="en-US" sz="2800" dirty="0">
              <a:latin typeface="Abadi MT Condensed Extra Bold"/>
              <a:cs typeface="Abadi MT Condensed Extra Bold"/>
            </a:endParaRPr>
          </a:p>
          <a:p>
            <a:r>
              <a:rPr lang="en-US" sz="2800" dirty="0">
                <a:latin typeface="Abadi MT Condensed Extra Bold"/>
                <a:cs typeface="Abadi MT Condensed Extra Bold"/>
              </a:rPr>
              <a:t>a. What event led to the writing of the article?</a:t>
            </a:r>
          </a:p>
          <a:p>
            <a:r>
              <a:rPr lang="en-US" sz="2800" dirty="0">
                <a:latin typeface="Abadi MT Condensed Extra Bold"/>
                <a:cs typeface="Abadi MT Condensed Extra Bold"/>
              </a:rPr>
              <a:t>b. What is the main idea of the article?</a:t>
            </a:r>
          </a:p>
          <a:p>
            <a:r>
              <a:rPr lang="en-US" sz="2800" dirty="0">
                <a:latin typeface="Abadi MT Condensed Extra Bold"/>
                <a:cs typeface="Abadi MT Condensed Extra Bold"/>
              </a:rPr>
              <a:t>c. Select several facts/arguments (3 if possible) which support the main idea.</a:t>
            </a:r>
          </a:p>
          <a:p>
            <a:r>
              <a:rPr lang="en-US" sz="2800" dirty="0">
                <a:latin typeface="Abadi MT Condensed Extra Bold"/>
                <a:cs typeface="Abadi MT Condensed Extra Bold"/>
              </a:rPr>
              <a:t>d. Does the author provide enough factual material to support his ideas (quotes witnesses, provides statistics, states his sources of information? Was he an eyewitness to events; or was the information obtained through a news service?</a:t>
            </a:r>
          </a:p>
          <a:p>
            <a:r>
              <a:rPr lang="en-US" sz="2800" dirty="0">
                <a:latin typeface="Abadi MT Condensed Extra Bold"/>
                <a:cs typeface="Abadi MT Condensed Extra Bold"/>
              </a:rPr>
              <a:t>e. Is the reportage, in your opinion, true, balanced or biased? Explain.</a:t>
            </a:r>
          </a:p>
          <a:p>
            <a:r>
              <a:rPr lang="en-US" sz="2800" dirty="0">
                <a:latin typeface="Abadi MT Condensed Extra Bold"/>
                <a:cs typeface="Abadi MT Condensed Extra Bold"/>
              </a:rPr>
              <a:t>f. Are different viewpoints presented? Is this article an editorial (author’s own ideas), is it informative, is it convincing, is it balanced?</a:t>
            </a:r>
          </a:p>
          <a:p>
            <a:r>
              <a:rPr lang="en-US" sz="2800" dirty="0">
                <a:latin typeface="Abadi MT Condensed Extra Bold"/>
                <a:cs typeface="Abadi MT Condensed Extra Bold"/>
              </a:rPr>
              <a:t>g. What do you think of the article and its point of view? Explain.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33000" y="50292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49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155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Clay County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Haslam</dc:creator>
  <cp:lastModifiedBy>Steve Haslam</cp:lastModifiedBy>
  <cp:revision>2</cp:revision>
  <cp:lastPrinted>2012-09-11T19:17:20Z</cp:lastPrinted>
  <dcterms:created xsi:type="dcterms:W3CDTF">2012-09-11T14:54:12Z</dcterms:created>
  <dcterms:modified xsi:type="dcterms:W3CDTF">2012-09-11T19:38:39Z</dcterms:modified>
</cp:coreProperties>
</file>